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67" r:id="rId5"/>
    <p:sldId id="271" r:id="rId6"/>
    <p:sldId id="270" r:id="rId7"/>
    <p:sldId id="272" r:id="rId8"/>
    <p:sldId id="273" r:id="rId9"/>
  </p:sldIdLst>
  <p:sldSz cx="12188825" cy="6858000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274" autoAdjust="0"/>
  </p:normalViewPr>
  <p:slideViewPr>
    <p:cSldViewPr>
      <p:cViewPr varScale="1">
        <p:scale>
          <a:sx n="115" d="100"/>
          <a:sy n="115" d="100"/>
        </p:scale>
        <p:origin x="432" y="10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>
        <p:guide orient="horz" pos="2928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9/12/2016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9/12/2016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4488" y="696913"/>
            <a:ext cx="6192837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6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e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e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9/12/2016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9/12/2016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e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9/12/2016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9/12/2016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frame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9/12/2016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frame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9/12/2016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en-US"/>
              <a:pPr/>
              <a:t>9/12/2016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Puberty and Personal Education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WCSD S.H.A.R.E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2414" y="2895600"/>
            <a:ext cx="9144000" cy="3276600"/>
          </a:xfrm>
        </p:spPr>
        <p:txBody>
          <a:bodyPr>
            <a:normAutofit/>
          </a:bodyPr>
          <a:lstStyle/>
          <a:p>
            <a:r>
              <a:rPr lang="en-US" dirty="0" smtClean="0"/>
              <a:t>Do things always stay the same?</a:t>
            </a:r>
          </a:p>
          <a:p>
            <a:r>
              <a:rPr lang="en-US" dirty="0" smtClean="0"/>
              <a:t>How does change make you feel?</a:t>
            </a:r>
          </a:p>
          <a:p>
            <a:r>
              <a:rPr lang="en-US" dirty="0" smtClean="0"/>
              <a:t>What is puberty?</a:t>
            </a:r>
          </a:p>
          <a:p>
            <a:r>
              <a:rPr lang="en-US" dirty="0" smtClean="0"/>
              <a:t>What is an adult?</a:t>
            </a:r>
          </a:p>
          <a:p>
            <a:r>
              <a:rPr lang="en-US" dirty="0" smtClean="0"/>
              <a:t>How can you take care of yourself?</a:t>
            </a:r>
          </a:p>
          <a:p>
            <a:r>
              <a:rPr lang="en-US" dirty="0" smtClean="0"/>
              <a:t>How do you keep your body healthy?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1522415" y="1790700"/>
            <a:ext cx="9296398" cy="762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dirty="0" smtClean="0"/>
              <a:t>Opening Discussion Questions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Activities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600200"/>
            <a:ext cx="4800599" cy="45720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Ownership and Responsibility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Cover</a:t>
            </a:r>
            <a:endParaRPr lang="en-US" sz="2800" b="1" dirty="0"/>
          </a:p>
          <a:p>
            <a:pPr marL="0" indent="0" algn="ctr">
              <a:buNone/>
            </a:pPr>
            <a:r>
              <a:rPr lang="en-US" b="1" dirty="0" smtClean="0"/>
              <a:t>Objective</a:t>
            </a:r>
            <a:endParaRPr lang="en-US" b="1" dirty="0"/>
          </a:p>
          <a:p>
            <a:pPr lvl="1"/>
            <a:r>
              <a:rPr lang="en-US" dirty="0" smtClean="0"/>
              <a:t>During our lessons we will learn more about being responsible for your own bodies.</a:t>
            </a:r>
            <a:endParaRPr lang="en-US" dirty="0"/>
          </a:p>
          <a:p>
            <a:pPr marL="0" indent="0" algn="ctr">
              <a:buNone/>
            </a:pPr>
            <a:r>
              <a:rPr lang="en-US" b="1" dirty="0"/>
              <a:t>Discussion</a:t>
            </a:r>
          </a:p>
          <a:p>
            <a:pPr lvl="1"/>
            <a:r>
              <a:rPr lang="en-US" dirty="0"/>
              <a:t>What are some responsibilities you have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Are items kept in your backpack public or private?  Why?</a:t>
            </a:r>
          </a:p>
          <a:p>
            <a:pPr marL="0" indent="0" algn="ctr">
              <a:buNone/>
            </a:pPr>
            <a:r>
              <a:rPr lang="en-US" b="1" dirty="0" smtClean="0"/>
              <a:t>Activity</a:t>
            </a:r>
            <a:endParaRPr lang="en-US" b="1" dirty="0"/>
          </a:p>
          <a:p>
            <a:pPr lvl="1"/>
            <a:r>
              <a:rPr lang="en-US" dirty="0" smtClean="0"/>
              <a:t>Color the backpack on the cover of your book.  Make sure you write your name on it!</a:t>
            </a:r>
            <a:endParaRPr lang="en-US" dirty="0"/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812" y="1896598"/>
            <a:ext cx="3453892" cy="4469742"/>
          </a:xfrm>
        </p:spPr>
      </p:pic>
    </p:spTree>
    <p:extLst>
      <p:ext uri="{BB962C8B-B14F-4D97-AF65-F5344CB8AC3E}">
        <p14:creationId xmlns:p14="http://schemas.microsoft.com/office/powerpoint/2010/main" val="396580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Activities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648199" cy="44196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b="1" dirty="0" smtClean="0"/>
              <a:t>Safety First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b="1" dirty="0" smtClean="0"/>
              <a:t>Workbook page 1</a:t>
            </a:r>
            <a:endParaRPr lang="en-US" sz="2800" b="1" dirty="0"/>
          </a:p>
          <a:p>
            <a:pPr lvl="1"/>
            <a:r>
              <a:rPr lang="en-US" sz="2200" b="1" dirty="0" smtClean="0"/>
              <a:t>Activity</a:t>
            </a:r>
            <a:endParaRPr lang="en-US" sz="2200" b="1" dirty="0"/>
          </a:p>
          <a:p>
            <a:pPr lvl="2"/>
            <a:r>
              <a:rPr lang="en-US" sz="2100" dirty="0" smtClean="0"/>
              <a:t>Circle the safety features in each of the pictures.</a:t>
            </a:r>
            <a:endParaRPr lang="en-US" sz="2100" dirty="0"/>
          </a:p>
          <a:p>
            <a:pPr lvl="1"/>
            <a:r>
              <a:rPr lang="en-US" sz="2200" b="1" dirty="0" smtClean="0"/>
              <a:t>Discussion</a:t>
            </a:r>
            <a:endParaRPr lang="en-US" sz="2200" b="1" dirty="0"/>
          </a:p>
          <a:p>
            <a:pPr lvl="2"/>
            <a:r>
              <a:rPr lang="en-US" sz="2100" dirty="0" smtClean="0"/>
              <a:t>Have students share the safety features they identified. </a:t>
            </a:r>
          </a:p>
          <a:p>
            <a:pPr lvl="2"/>
            <a:r>
              <a:rPr lang="en-US" sz="2100" dirty="0" smtClean="0"/>
              <a:t>Ask students if they can think of other safety items for each picture.   They can add to their page if they want.</a:t>
            </a:r>
            <a:endParaRPr lang="en-US" sz="21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860" y="1660069"/>
            <a:ext cx="3448152" cy="4462315"/>
          </a:xfrm>
        </p:spPr>
      </p:pic>
    </p:spTree>
    <p:extLst>
      <p:ext uri="{BB962C8B-B14F-4D97-AF65-F5344CB8AC3E}">
        <p14:creationId xmlns:p14="http://schemas.microsoft.com/office/powerpoint/2010/main" val="98681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Activities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301752" lvl="1" indent="0" algn="ctr">
              <a:buNone/>
            </a:pPr>
            <a:r>
              <a:rPr lang="en-US" sz="2800" b="1" dirty="0" smtClean="0"/>
              <a:t>Live Long and Strong</a:t>
            </a:r>
          </a:p>
          <a:p>
            <a:pPr marL="301752" lvl="1" indent="0" algn="ctr">
              <a:buNone/>
            </a:pPr>
            <a:r>
              <a:rPr lang="en-US" sz="2800" b="1" dirty="0" smtClean="0"/>
              <a:t>Workbook page </a:t>
            </a:r>
            <a:r>
              <a:rPr lang="en-US" sz="2800" b="1" dirty="0"/>
              <a:t>2</a:t>
            </a:r>
            <a:endParaRPr lang="en-US" sz="2400" dirty="0" smtClean="0"/>
          </a:p>
          <a:p>
            <a:pPr lvl="1"/>
            <a:r>
              <a:rPr lang="en-US" sz="2400" dirty="0" smtClean="0"/>
              <a:t>Circle the healthy choices in each row.</a:t>
            </a:r>
          </a:p>
          <a:p>
            <a:pPr lvl="1"/>
            <a:r>
              <a:rPr lang="en-US" sz="2400" dirty="0" smtClean="0"/>
              <a:t>Cross out unhealthy choices</a:t>
            </a:r>
          </a:p>
          <a:p>
            <a:pPr lvl="1"/>
            <a:r>
              <a:rPr lang="en-US" sz="2400" dirty="0" smtClean="0"/>
              <a:t>Discuss why it is important to make healthy choices</a:t>
            </a:r>
            <a:endParaRPr lang="en-US" sz="2400" dirty="0"/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812" y="1406836"/>
            <a:ext cx="3872860" cy="5011936"/>
          </a:xfrm>
        </p:spPr>
      </p:pic>
      <p:sp>
        <p:nvSpPr>
          <p:cNvPr id="4" name="Oval 3"/>
          <p:cNvSpPr/>
          <p:nvPr/>
        </p:nvSpPr>
        <p:spPr>
          <a:xfrm>
            <a:off x="7847012" y="2209800"/>
            <a:ext cx="762000" cy="7620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0056812" y="2209800"/>
            <a:ext cx="762000" cy="7620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8761412" y="3150804"/>
            <a:ext cx="762000" cy="7620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0437812" y="3150804"/>
            <a:ext cx="762000" cy="7620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770812" y="4059342"/>
            <a:ext cx="762000" cy="7620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516742" y="4024240"/>
            <a:ext cx="762000" cy="762000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9590285" y="4988690"/>
            <a:ext cx="1076127" cy="873436"/>
          </a:xfrm>
          <a:prstGeom prst="ellipse">
            <a:avLst/>
          </a:prstGeom>
          <a:noFill/>
          <a:ln>
            <a:solidFill>
              <a:srgbClr val="00B05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ultiply 5"/>
          <p:cNvSpPr/>
          <p:nvPr/>
        </p:nvSpPr>
        <p:spPr>
          <a:xfrm>
            <a:off x="8907142" y="2114630"/>
            <a:ext cx="838200" cy="838200"/>
          </a:xfrm>
          <a:prstGeom prst="mathMultiply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Multiply 18"/>
          <p:cNvSpPr/>
          <p:nvPr/>
        </p:nvSpPr>
        <p:spPr>
          <a:xfrm>
            <a:off x="7827031" y="3083236"/>
            <a:ext cx="838200" cy="838200"/>
          </a:xfrm>
          <a:prstGeom prst="mathMultiply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Multiply 19"/>
          <p:cNvSpPr/>
          <p:nvPr/>
        </p:nvSpPr>
        <p:spPr>
          <a:xfrm>
            <a:off x="9637712" y="3130322"/>
            <a:ext cx="838200" cy="838200"/>
          </a:xfrm>
          <a:prstGeom prst="mathMultiply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ultiply 20"/>
          <p:cNvSpPr/>
          <p:nvPr/>
        </p:nvSpPr>
        <p:spPr>
          <a:xfrm>
            <a:off x="8642593" y="3986140"/>
            <a:ext cx="838200" cy="838200"/>
          </a:xfrm>
          <a:prstGeom prst="mathMultiply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Multiply 21"/>
          <p:cNvSpPr/>
          <p:nvPr/>
        </p:nvSpPr>
        <p:spPr>
          <a:xfrm>
            <a:off x="10247312" y="4012944"/>
            <a:ext cx="838200" cy="838200"/>
          </a:xfrm>
          <a:prstGeom prst="mathMultiply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Multiply 22"/>
          <p:cNvSpPr/>
          <p:nvPr/>
        </p:nvSpPr>
        <p:spPr>
          <a:xfrm>
            <a:off x="7961846" y="5132004"/>
            <a:ext cx="838200" cy="838200"/>
          </a:xfrm>
          <a:prstGeom prst="mathMultiply">
            <a:avLst/>
          </a:prstGeom>
          <a:noFill/>
          <a:ln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17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6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Activities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4" y="1915886"/>
            <a:ext cx="4419599" cy="448491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Taking Care of Myself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dirty="0" smtClean="0"/>
              <a:t>Workbook page 3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Answer each question about the skills listed.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Decide which skills you answered “sometimes” or “no” to you want to make a goal.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Think about ways you can help yourself reach the goal.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Share with classmates (optional)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/>
              <a:t>Share with your parents at home.</a:t>
            </a:r>
            <a:endParaRPr lang="en-US" dirty="0"/>
          </a:p>
          <a:p>
            <a:pPr marL="301752" lvl="1" indent="0">
              <a:buNone/>
            </a:pP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274" y="1600200"/>
            <a:ext cx="3783355" cy="4896107"/>
          </a:xfrm>
        </p:spPr>
      </p:pic>
    </p:spTree>
    <p:extLst>
      <p:ext uri="{BB962C8B-B14F-4D97-AF65-F5344CB8AC3E}">
        <p14:creationId xmlns:p14="http://schemas.microsoft.com/office/powerpoint/2010/main" val="90350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Activity (whole group)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b="1" dirty="0" smtClean="0"/>
              <a:t>Male and Female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b="1" dirty="0" smtClean="0"/>
              <a:t>Workbook page 4</a:t>
            </a:r>
          </a:p>
          <a:p>
            <a:r>
              <a:rPr lang="en-US" dirty="0" smtClean="0"/>
              <a:t>Gender – how we classify people and animals as male or female.</a:t>
            </a:r>
          </a:p>
          <a:p>
            <a:r>
              <a:rPr lang="en-US" dirty="0" smtClean="0"/>
              <a:t>What animals do you know with different names based on gender?</a:t>
            </a:r>
          </a:p>
          <a:p>
            <a:r>
              <a:rPr lang="en-US" dirty="0" smtClean="0"/>
              <a:t>Cut out and paste the pictures  or write the names of the pictures below in the correct column on your worksheet.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696" y="1752600"/>
            <a:ext cx="3629890" cy="4697506"/>
          </a:xfrm>
        </p:spPr>
      </p:pic>
      <p:sp>
        <p:nvSpPr>
          <p:cNvPr id="6" name="TextBox 5"/>
          <p:cNvSpPr txBox="1"/>
          <p:nvPr/>
        </p:nvSpPr>
        <p:spPr>
          <a:xfrm>
            <a:off x="7147109" y="2568506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uncle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44994" y="2568506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man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38588" y="2937838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grandfather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7109" y="3307170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boy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97705" y="3313032"/>
            <a:ext cx="534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Mr.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99785" y="2568506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girl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60051" y="2568506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aunt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99785" y="2971229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grandmother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59615" y="3307170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woman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99785" y="366926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solidFill>
                  <a:schemeClr val="bg1"/>
                </a:solidFill>
              </a:rPr>
              <a:t>Mrs.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53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09A44C-857D-42FD-9219-94A36248C2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Chalkboard education presentation (widescreen)</Template>
  <TotalTime>0</TotalTime>
  <Words>343</Words>
  <Application>Microsoft Office PowerPoint</Application>
  <PresentationFormat>Custom</PresentationFormat>
  <Paragraphs>58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Consolas</vt:lpstr>
      <vt:lpstr>Corbel</vt:lpstr>
      <vt:lpstr>Chalkboard 16x9</vt:lpstr>
      <vt:lpstr>Puberty and Personal Education</vt:lpstr>
      <vt:lpstr>Introduction</vt:lpstr>
      <vt:lpstr>Introductory Activities (whole group)</vt:lpstr>
      <vt:lpstr>Introductory Activities (whole group)</vt:lpstr>
      <vt:lpstr>Introductory Activities (whole group)</vt:lpstr>
      <vt:lpstr>Introductory Activities (whole group)</vt:lpstr>
      <vt:lpstr>Introductory Activity (whole group)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2016-09-01T16:19:26Z</dcterms:created>
  <dcterms:modified xsi:type="dcterms:W3CDTF">2016-09-13T01:29:35Z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TC028048469991</vt:lpwstr>
  </property>
</Properties>
</file>